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50ca5cf39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g150ca5cf393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50ca5cf393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g150ca5cf393_0_13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6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6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6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0.png"/><Relationship Id="rId4" Type="http://schemas.openxmlformats.org/officeDocument/2006/relationships/image" Target="../media/image1.png"/><Relationship Id="rId5" Type="http://schemas.openxmlformats.org/officeDocument/2006/relationships/image" Target="../media/image18.gif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8.png"/><Relationship Id="rId4" Type="http://schemas.openxmlformats.org/officeDocument/2006/relationships/image" Target="../media/image5.png"/><Relationship Id="rId5" Type="http://schemas.openxmlformats.org/officeDocument/2006/relationships/image" Target="../media/image67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gif"/><Relationship Id="rId4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7.gif"/><Relationship Id="rId4" Type="http://schemas.openxmlformats.org/officeDocument/2006/relationships/image" Target="../media/image9.png"/><Relationship Id="rId9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2.png"/><Relationship Id="rId7" Type="http://schemas.openxmlformats.org/officeDocument/2006/relationships/image" Target="../media/image13.png"/><Relationship Id="rId8" Type="http://schemas.openxmlformats.org/officeDocument/2006/relationships/image" Target="../media/image1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png"/><Relationship Id="rId4" Type="http://schemas.openxmlformats.org/officeDocument/2006/relationships/image" Target="../media/image28.png"/><Relationship Id="rId5" Type="http://schemas.openxmlformats.org/officeDocument/2006/relationships/image" Target="../media/image21.gif"/><Relationship Id="rId6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3.png"/><Relationship Id="rId4" Type="http://schemas.openxmlformats.org/officeDocument/2006/relationships/image" Target="../media/image27.gif"/><Relationship Id="rId5" Type="http://schemas.openxmlformats.org/officeDocument/2006/relationships/image" Target="../media/image31.png"/><Relationship Id="rId6" Type="http://schemas.openxmlformats.org/officeDocument/2006/relationships/image" Target="../media/image35.gif"/><Relationship Id="rId7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7.gif"/><Relationship Id="rId4" Type="http://schemas.openxmlformats.org/officeDocument/2006/relationships/image" Target="../media/image23.png"/><Relationship Id="rId5" Type="http://schemas.openxmlformats.org/officeDocument/2006/relationships/image" Target="../media/image40.png"/><Relationship Id="rId6" Type="http://schemas.openxmlformats.org/officeDocument/2006/relationships/image" Target="../media/image32.png"/><Relationship Id="rId7" Type="http://schemas.openxmlformats.org/officeDocument/2006/relationships/image" Target="../media/image27.gif"/><Relationship Id="rId8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9.png"/><Relationship Id="rId6" Type="http://schemas.openxmlformats.org/officeDocument/2006/relationships/image" Target="../media/image36.png"/><Relationship Id="rId7" Type="http://schemas.openxmlformats.org/officeDocument/2006/relationships/image" Target="../media/image38.png"/><Relationship Id="rId8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3.png"/><Relationship Id="rId4" Type="http://schemas.openxmlformats.org/officeDocument/2006/relationships/image" Target="../media/image60.png"/><Relationship Id="rId5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4.jpg"/><Relationship Id="rId4" Type="http://schemas.openxmlformats.org/officeDocument/2006/relationships/image" Target="../media/image42.png"/><Relationship Id="rId5" Type="http://schemas.openxmlformats.org/officeDocument/2006/relationships/image" Target="../media/image43.png"/><Relationship Id="rId6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B033B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3"/>
          <p:cNvPicPr preferRelativeResize="0"/>
          <p:nvPr/>
        </p:nvPicPr>
        <p:blipFill rotWithShape="1">
          <a:blip r:embed="rId3">
            <a:alphaModFix/>
          </a:blip>
          <a:srcRect b="5078" l="0" r="1273" t="0"/>
          <a:stretch/>
        </p:blipFill>
        <p:spPr>
          <a:xfrm>
            <a:off x="2341776" y="900965"/>
            <a:ext cx="6034027" cy="3717509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3"/>
          <p:cNvSpPr txBox="1"/>
          <p:nvPr/>
        </p:nvSpPr>
        <p:spPr>
          <a:xfrm>
            <a:off x="825500" y="1898978"/>
            <a:ext cx="6109500" cy="23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Mastering in JS Object</a:t>
            </a:r>
            <a:endParaRPr i="0" sz="7200" u="none" cap="none" strike="noStrike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86" name="Google Shape;86;p13"/>
          <p:cNvSpPr txBox="1"/>
          <p:nvPr/>
        </p:nvSpPr>
        <p:spPr>
          <a:xfrm>
            <a:off x="825500" y="6066730"/>
            <a:ext cx="24849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PROGRAMMING HERO</a:t>
            </a:r>
            <a:endParaRPr b="0" i="0" sz="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13"/>
          <p:cNvSpPr/>
          <p:nvPr/>
        </p:nvSpPr>
        <p:spPr>
          <a:xfrm>
            <a:off x="992188" y="1444624"/>
            <a:ext cx="1308000" cy="169800"/>
          </a:xfrm>
          <a:prstGeom prst="rect">
            <a:avLst/>
          </a:prstGeom>
          <a:solidFill>
            <a:srgbClr val="FF136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136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" name="Google Shape;88;p13"/>
          <p:cNvSpPr txBox="1"/>
          <p:nvPr/>
        </p:nvSpPr>
        <p:spPr>
          <a:xfrm>
            <a:off x="10783411" y="523876"/>
            <a:ext cx="837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SLIDE</a:t>
            </a:r>
            <a:endParaRPr b="0" i="0" sz="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9" name="Google Shape;89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72500" y="5685729"/>
            <a:ext cx="3048000" cy="6572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0" name="Google Shape;90;p13"/>
          <p:cNvGrpSpPr/>
          <p:nvPr/>
        </p:nvGrpSpPr>
        <p:grpSpPr>
          <a:xfrm>
            <a:off x="10217846" y="1996854"/>
            <a:ext cx="598329" cy="441358"/>
            <a:chOff x="7684294" y="1707356"/>
            <a:chExt cx="655200" cy="483309"/>
          </a:xfrm>
        </p:grpSpPr>
        <p:grpSp>
          <p:nvGrpSpPr>
            <p:cNvPr id="91" name="Google Shape;91;p13"/>
            <p:cNvGrpSpPr/>
            <p:nvPr/>
          </p:nvGrpSpPr>
          <p:grpSpPr>
            <a:xfrm>
              <a:off x="7684294" y="1707356"/>
              <a:ext cx="655200" cy="45600"/>
              <a:chOff x="7684294" y="1707356"/>
              <a:chExt cx="655200" cy="45600"/>
            </a:xfrm>
          </p:grpSpPr>
          <p:sp>
            <p:nvSpPr>
              <p:cNvPr id="92" name="Google Shape;92;p13"/>
              <p:cNvSpPr/>
              <p:nvPr/>
            </p:nvSpPr>
            <p:spPr>
              <a:xfrm>
                <a:off x="7684294" y="1707356"/>
                <a:ext cx="45600" cy="45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" name="Google Shape;93;p13"/>
              <p:cNvSpPr/>
              <p:nvPr/>
            </p:nvSpPr>
            <p:spPr>
              <a:xfrm>
                <a:off x="7836694" y="1707356"/>
                <a:ext cx="45600" cy="45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" name="Google Shape;94;p13"/>
              <p:cNvSpPr/>
              <p:nvPr/>
            </p:nvSpPr>
            <p:spPr>
              <a:xfrm>
                <a:off x="7989094" y="1707356"/>
                <a:ext cx="45600" cy="45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" name="Google Shape;95;p13"/>
              <p:cNvSpPr/>
              <p:nvPr/>
            </p:nvSpPr>
            <p:spPr>
              <a:xfrm>
                <a:off x="8141494" y="1707356"/>
                <a:ext cx="45600" cy="45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" name="Google Shape;96;p13"/>
              <p:cNvSpPr/>
              <p:nvPr/>
            </p:nvSpPr>
            <p:spPr>
              <a:xfrm>
                <a:off x="8293894" y="1707356"/>
                <a:ext cx="45600" cy="45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7" name="Google Shape;97;p13"/>
            <p:cNvGrpSpPr/>
            <p:nvPr/>
          </p:nvGrpSpPr>
          <p:grpSpPr>
            <a:xfrm>
              <a:off x="7684294" y="1853259"/>
              <a:ext cx="655200" cy="45600"/>
              <a:chOff x="7684294" y="1707356"/>
              <a:chExt cx="655200" cy="45600"/>
            </a:xfrm>
          </p:grpSpPr>
          <p:sp>
            <p:nvSpPr>
              <p:cNvPr id="98" name="Google Shape;98;p13"/>
              <p:cNvSpPr/>
              <p:nvPr/>
            </p:nvSpPr>
            <p:spPr>
              <a:xfrm>
                <a:off x="7684294" y="1707356"/>
                <a:ext cx="45600" cy="45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" name="Google Shape;99;p13"/>
              <p:cNvSpPr/>
              <p:nvPr/>
            </p:nvSpPr>
            <p:spPr>
              <a:xfrm>
                <a:off x="7836694" y="1707356"/>
                <a:ext cx="45600" cy="45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" name="Google Shape;100;p13"/>
              <p:cNvSpPr/>
              <p:nvPr/>
            </p:nvSpPr>
            <p:spPr>
              <a:xfrm>
                <a:off x="7989094" y="1707356"/>
                <a:ext cx="45600" cy="45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" name="Google Shape;101;p13"/>
              <p:cNvSpPr/>
              <p:nvPr/>
            </p:nvSpPr>
            <p:spPr>
              <a:xfrm>
                <a:off x="8141494" y="1707356"/>
                <a:ext cx="45600" cy="45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" name="Google Shape;102;p13"/>
              <p:cNvSpPr/>
              <p:nvPr/>
            </p:nvSpPr>
            <p:spPr>
              <a:xfrm>
                <a:off x="8293894" y="1707356"/>
                <a:ext cx="45600" cy="45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3" name="Google Shape;103;p13"/>
            <p:cNvGrpSpPr/>
            <p:nvPr/>
          </p:nvGrpSpPr>
          <p:grpSpPr>
            <a:xfrm>
              <a:off x="7684294" y="1999162"/>
              <a:ext cx="655200" cy="45600"/>
              <a:chOff x="7684294" y="1707356"/>
              <a:chExt cx="655200" cy="45600"/>
            </a:xfrm>
          </p:grpSpPr>
          <p:sp>
            <p:nvSpPr>
              <p:cNvPr id="104" name="Google Shape;104;p13"/>
              <p:cNvSpPr/>
              <p:nvPr/>
            </p:nvSpPr>
            <p:spPr>
              <a:xfrm>
                <a:off x="7684294" y="1707356"/>
                <a:ext cx="45600" cy="45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" name="Google Shape;105;p13"/>
              <p:cNvSpPr/>
              <p:nvPr/>
            </p:nvSpPr>
            <p:spPr>
              <a:xfrm>
                <a:off x="7836694" y="1707356"/>
                <a:ext cx="45600" cy="45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" name="Google Shape;106;p13"/>
              <p:cNvSpPr/>
              <p:nvPr/>
            </p:nvSpPr>
            <p:spPr>
              <a:xfrm>
                <a:off x="7989094" y="1707356"/>
                <a:ext cx="45600" cy="45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" name="Google Shape;107;p13"/>
              <p:cNvSpPr/>
              <p:nvPr/>
            </p:nvSpPr>
            <p:spPr>
              <a:xfrm>
                <a:off x="8141494" y="1707356"/>
                <a:ext cx="45600" cy="45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" name="Google Shape;108;p13"/>
              <p:cNvSpPr/>
              <p:nvPr/>
            </p:nvSpPr>
            <p:spPr>
              <a:xfrm>
                <a:off x="8293894" y="1707356"/>
                <a:ext cx="45600" cy="45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9" name="Google Shape;109;p13"/>
            <p:cNvGrpSpPr/>
            <p:nvPr/>
          </p:nvGrpSpPr>
          <p:grpSpPr>
            <a:xfrm>
              <a:off x="7684294" y="2145065"/>
              <a:ext cx="655200" cy="45600"/>
              <a:chOff x="7684294" y="1707356"/>
              <a:chExt cx="655200" cy="45600"/>
            </a:xfrm>
          </p:grpSpPr>
          <p:sp>
            <p:nvSpPr>
              <p:cNvPr id="110" name="Google Shape;110;p13"/>
              <p:cNvSpPr/>
              <p:nvPr/>
            </p:nvSpPr>
            <p:spPr>
              <a:xfrm>
                <a:off x="7684294" y="1707356"/>
                <a:ext cx="45600" cy="45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" name="Google Shape;111;p13"/>
              <p:cNvSpPr/>
              <p:nvPr/>
            </p:nvSpPr>
            <p:spPr>
              <a:xfrm>
                <a:off x="7836694" y="1707356"/>
                <a:ext cx="45600" cy="45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" name="Google Shape;112;p13"/>
              <p:cNvSpPr/>
              <p:nvPr/>
            </p:nvSpPr>
            <p:spPr>
              <a:xfrm>
                <a:off x="7989094" y="1707356"/>
                <a:ext cx="45600" cy="45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" name="Google Shape;113;p13"/>
              <p:cNvSpPr/>
              <p:nvPr/>
            </p:nvSpPr>
            <p:spPr>
              <a:xfrm>
                <a:off x="8141494" y="1707356"/>
                <a:ext cx="45600" cy="45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" name="Google Shape;114;p13"/>
              <p:cNvSpPr/>
              <p:nvPr/>
            </p:nvSpPr>
            <p:spPr>
              <a:xfrm>
                <a:off x="8293894" y="1707356"/>
                <a:ext cx="45600" cy="45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15" name="Google Shape;115;p13"/>
          <p:cNvGrpSpPr/>
          <p:nvPr/>
        </p:nvGrpSpPr>
        <p:grpSpPr>
          <a:xfrm>
            <a:off x="4230574" y="134280"/>
            <a:ext cx="598329" cy="441358"/>
            <a:chOff x="7684294" y="1707356"/>
            <a:chExt cx="655200" cy="483309"/>
          </a:xfrm>
        </p:grpSpPr>
        <p:grpSp>
          <p:nvGrpSpPr>
            <p:cNvPr id="116" name="Google Shape;116;p13"/>
            <p:cNvGrpSpPr/>
            <p:nvPr/>
          </p:nvGrpSpPr>
          <p:grpSpPr>
            <a:xfrm>
              <a:off x="7684294" y="1707356"/>
              <a:ext cx="655200" cy="45600"/>
              <a:chOff x="7684294" y="1707356"/>
              <a:chExt cx="655200" cy="45600"/>
            </a:xfrm>
          </p:grpSpPr>
          <p:sp>
            <p:nvSpPr>
              <p:cNvPr id="117" name="Google Shape;117;p13"/>
              <p:cNvSpPr/>
              <p:nvPr/>
            </p:nvSpPr>
            <p:spPr>
              <a:xfrm>
                <a:off x="7684294" y="1707356"/>
                <a:ext cx="45600" cy="45600"/>
              </a:xfrm>
              <a:prstGeom prst="ellipse">
                <a:avLst/>
              </a:prstGeom>
              <a:solidFill>
                <a:srgbClr val="6E1FEA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" name="Google Shape;118;p13"/>
              <p:cNvSpPr/>
              <p:nvPr/>
            </p:nvSpPr>
            <p:spPr>
              <a:xfrm>
                <a:off x="7836694" y="1707356"/>
                <a:ext cx="45600" cy="45600"/>
              </a:xfrm>
              <a:prstGeom prst="ellipse">
                <a:avLst/>
              </a:prstGeom>
              <a:solidFill>
                <a:srgbClr val="6E1FEA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" name="Google Shape;119;p13"/>
              <p:cNvSpPr/>
              <p:nvPr/>
            </p:nvSpPr>
            <p:spPr>
              <a:xfrm>
                <a:off x="7989094" y="1707356"/>
                <a:ext cx="45600" cy="45600"/>
              </a:xfrm>
              <a:prstGeom prst="ellipse">
                <a:avLst/>
              </a:prstGeom>
              <a:solidFill>
                <a:srgbClr val="6E1FEA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" name="Google Shape;120;p13"/>
              <p:cNvSpPr/>
              <p:nvPr/>
            </p:nvSpPr>
            <p:spPr>
              <a:xfrm>
                <a:off x="8141494" y="1707356"/>
                <a:ext cx="45600" cy="45600"/>
              </a:xfrm>
              <a:prstGeom prst="ellipse">
                <a:avLst/>
              </a:prstGeom>
              <a:solidFill>
                <a:srgbClr val="6E1FEA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" name="Google Shape;121;p13"/>
              <p:cNvSpPr/>
              <p:nvPr/>
            </p:nvSpPr>
            <p:spPr>
              <a:xfrm>
                <a:off x="8293894" y="1707356"/>
                <a:ext cx="45600" cy="45600"/>
              </a:xfrm>
              <a:prstGeom prst="ellipse">
                <a:avLst/>
              </a:prstGeom>
              <a:solidFill>
                <a:srgbClr val="6E1FEA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2" name="Google Shape;122;p13"/>
            <p:cNvGrpSpPr/>
            <p:nvPr/>
          </p:nvGrpSpPr>
          <p:grpSpPr>
            <a:xfrm>
              <a:off x="7684294" y="1853259"/>
              <a:ext cx="655200" cy="45600"/>
              <a:chOff x="7684294" y="1707356"/>
              <a:chExt cx="655200" cy="45600"/>
            </a:xfrm>
          </p:grpSpPr>
          <p:sp>
            <p:nvSpPr>
              <p:cNvPr id="123" name="Google Shape;123;p13"/>
              <p:cNvSpPr/>
              <p:nvPr/>
            </p:nvSpPr>
            <p:spPr>
              <a:xfrm>
                <a:off x="7684294" y="1707356"/>
                <a:ext cx="45600" cy="45600"/>
              </a:xfrm>
              <a:prstGeom prst="ellipse">
                <a:avLst/>
              </a:prstGeom>
              <a:solidFill>
                <a:srgbClr val="6E1FEA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" name="Google Shape;124;p13"/>
              <p:cNvSpPr/>
              <p:nvPr/>
            </p:nvSpPr>
            <p:spPr>
              <a:xfrm>
                <a:off x="7836694" y="1707356"/>
                <a:ext cx="45600" cy="45600"/>
              </a:xfrm>
              <a:prstGeom prst="ellipse">
                <a:avLst/>
              </a:prstGeom>
              <a:solidFill>
                <a:srgbClr val="6E1FEA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" name="Google Shape;125;p13"/>
              <p:cNvSpPr/>
              <p:nvPr/>
            </p:nvSpPr>
            <p:spPr>
              <a:xfrm>
                <a:off x="7989094" y="1707356"/>
                <a:ext cx="45600" cy="45600"/>
              </a:xfrm>
              <a:prstGeom prst="ellipse">
                <a:avLst/>
              </a:prstGeom>
              <a:solidFill>
                <a:srgbClr val="6E1FEA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" name="Google Shape;126;p13"/>
              <p:cNvSpPr/>
              <p:nvPr/>
            </p:nvSpPr>
            <p:spPr>
              <a:xfrm>
                <a:off x="8141494" y="1707356"/>
                <a:ext cx="45600" cy="45600"/>
              </a:xfrm>
              <a:prstGeom prst="ellipse">
                <a:avLst/>
              </a:prstGeom>
              <a:solidFill>
                <a:srgbClr val="6E1FEA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" name="Google Shape;127;p13"/>
              <p:cNvSpPr/>
              <p:nvPr/>
            </p:nvSpPr>
            <p:spPr>
              <a:xfrm>
                <a:off x="8293894" y="1707356"/>
                <a:ext cx="45600" cy="45600"/>
              </a:xfrm>
              <a:prstGeom prst="ellipse">
                <a:avLst/>
              </a:prstGeom>
              <a:solidFill>
                <a:srgbClr val="6E1FEA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8" name="Google Shape;128;p13"/>
            <p:cNvGrpSpPr/>
            <p:nvPr/>
          </p:nvGrpSpPr>
          <p:grpSpPr>
            <a:xfrm>
              <a:off x="7684294" y="1999162"/>
              <a:ext cx="655200" cy="45600"/>
              <a:chOff x="7684294" y="1707356"/>
              <a:chExt cx="655200" cy="45600"/>
            </a:xfrm>
          </p:grpSpPr>
          <p:sp>
            <p:nvSpPr>
              <p:cNvPr id="129" name="Google Shape;129;p13"/>
              <p:cNvSpPr/>
              <p:nvPr/>
            </p:nvSpPr>
            <p:spPr>
              <a:xfrm>
                <a:off x="7684294" y="1707356"/>
                <a:ext cx="45600" cy="45600"/>
              </a:xfrm>
              <a:prstGeom prst="ellipse">
                <a:avLst/>
              </a:prstGeom>
              <a:solidFill>
                <a:srgbClr val="6E1FEA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" name="Google Shape;130;p13"/>
              <p:cNvSpPr/>
              <p:nvPr/>
            </p:nvSpPr>
            <p:spPr>
              <a:xfrm>
                <a:off x="7836694" y="1707356"/>
                <a:ext cx="45600" cy="45600"/>
              </a:xfrm>
              <a:prstGeom prst="ellipse">
                <a:avLst/>
              </a:prstGeom>
              <a:solidFill>
                <a:srgbClr val="6E1FEA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" name="Google Shape;131;p13"/>
              <p:cNvSpPr/>
              <p:nvPr/>
            </p:nvSpPr>
            <p:spPr>
              <a:xfrm>
                <a:off x="7989094" y="1707356"/>
                <a:ext cx="45600" cy="45600"/>
              </a:xfrm>
              <a:prstGeom prst="ellipse">
                <a:avLst/>
              </a:prstGeom>
              <a:solidFill>
                <a:srgbClr val="6E1FEA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" name="Google Shape;132;p13"/>
              <p:cNvSpPr/>
              <p:nvPr/>
            </p:nvSpPr>
            <p:spPr>
              <a:xfrm>
                <a:off x="8141494" y="1707356"/>
                <a:ext cx="45600" cy="45600"/>
              </a:xfrm>
              <a:prstGeom prst="ellipse">
                <a:avLst/>
              </a:prstGeom>
              <a:solidFill>
                <a:srgbClr val="6E1FEA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" name="Google Shape;133;p13"/>
              <p:cNvSpPr/>
              <p:nvPr/>
            </p:nvSpPr>
            <p:spPr>
              <a:xfrm>
                <a:off x="8293894" y="1707356"/>
                <a:ext cx="45600" cy="45600"/>
              </a:xfrm>
              <a:prstGeom prst="ellipse">
                <a:avLst/>
              </a:prstGeom>
              <a:solidFill>
                <a:srgbClr val="6E1FEA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4" name="Google Shape;134;p13"/>
            <p:cNvGrpSpPr/>
            <p:nvPr/>
          </p:nvGrpSpPr>
          <p:grpSpPr>
            <a:xfrm>
              <a:off x="7684294" y="2145065"/>
              <a:ext cx="655200" cy="45600"/>
              <a:chOff x="7684294" y="1707356"/>
              <a:chExt cx="655200" cy="45600"/>
            </a:xfrm>
          </p:grpSpPr>
          <p:sp>
            <p:nvSpPr>
              <p:cNvPr id="135" name="Google Shape;135;p13"/>
              <p:cNvSpPr/>
              <p:nvPr/>
            </p:nvSpPr>
            <p:spPr>
              <a:xfrm>
                <a:off x="7684294" y="1707356"/>
                <a:ext cx="45600" cy="45600"/>
              </a:xfrm>
              <a:prstGeom prst="ellipse">
                <a:avLst/>
              </a:prstGeom>
              <a:solidFill>
                <a:srgbClr val="6E1FEA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" name="Google Shape;136;p13"/>
              <p:cNvSpPr/>
              <p:nvPr/>
            </p:nvSpPr>
            <p:spPr>
              <a:xfrm>
                <a:off x="7836694" y="1707356"/>
                <a:ext cx="45600" cy="45600"/>
              </a:xfrm>
              <a:prstGeom prst="ellipse">
                <a:avLst/>
              </a:prstGeom>
              <a:solidFill>
                <a:srgbClr val="6E1FEA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" name="Google Shape;137;p13"/>
              <p:cNvSpPr/>
              <p:nvPr/>
            </p:nvSpPr>
            <p:spPr>
              <a:xfrm>
                <a:off x="7989094" y="1707356"/>
                <a:ext cx="45600" cy="45600"/>
              </a:xfrm>
              <a:prstGeom prst="ellipse">
                <a:avLst/>
              </a:prstGeom>
              <a:solidFill>
                <a:srgbClr val="6E1FEA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" name="Google Shape;138;p13"/>
              <p:cNvSpPr/>
              <p:nvPr/>
            </p:nvSpPr>
            <p:spPr>
              <a:xfrm>
                <a:off x="8141494" y="1707356"/>
                <a:ext cx="45600" cy="45600"/>
              </a:xfrm>
              <a:prstGeom prst="ellipse">
                <a:avLst/>
              </a:prstGeom>
              <a:solidFill>
                <a:srgbClr val="6E1FEA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" name="Google Shape;139;p13"/>
              <p:cNvSpPr/>
              <p:nvPr/>
            </p:nvSpPr>
            <p:spPr>
              <a:xfrm>
                <a:off x="8293894" y="1707356"/>
                <a:ext cx="45600" cy="45600"/>
              </a:xfrm>
              <a:prstGeom prst="ellipse">
                <a:avLst/>
              </a:prstGeom>
              <a:solidFill>
                <a:srgbClr val="6E1FEA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140" name="Google Shape;140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32950" y="2627314"/>
            <a:ext cx="2484900" cy="29818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Google Shape;267;p22"/>
          <p:cNvPicPr preferRelativeResize="0"/>
          <p:nvPr/>
        </p:nvPicPr>
        <p:blipFill rotWithShape="1">
          <a:blip r:embed="rId3">
            <a:alphaModFix amt="85000"/>
          </a:blip>
          <a:srcRect b="5078" l="0" r="1273" t="0"/>
          <a:stretch/>
        </p:blipFill>
        <p:spPr>
          <a:xfrm>
            <a:off x="1595976" y="739320"/>
            <a:ext cx="7066018" cy="4353309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22"/>
          <p:cNvSpPr txBox="1"/>
          <p:nvPr/>
        </p:nvSpPr>
        <p:spPr>
          <a:xfrm>
            <a:off x="825500" y="2828825"/>
            <a:ext cx="5663700" cy="23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rgbClr val="002060"/>
                </a:solidFill>
                <a:latin typeface="Comic Sans MS"/>
                <a:ea typeface="Comic Sans MS"/>
                <a:cs typeface="Comic Sans MS"/>
                <a:sym typeface="Comic Sans MS"/>
              </a:rPr>
              <a:t>Yeah</a:t>
            </a:r>
            <a:r>
              <a:rPr i="0" lang="en-US" sz="7200" u="none" strike="noStrike">
                <a:solidFill>
                  <a:srgbClr val="002060"/>
                </a:solidFill>
                <a:latin typeface="Comic Sans MS"/>
                <a:ea typeface="Comic Sans MS"/>
                <a:cs typeface="Comic Sans MS"/>
                <a:sym typeface="Comic Sans MS"/>
              </a:rPr>
              <a:t>! We have </a:t>
            </a:r>
            <a:r>
              <a:rPr lang="en-US" sz="7200">
                <a:solidFill>
                  <a:srgbClr val="002060"/>
                </a:solidFill>
                <a:latin typeface="Comic Sans MS"/>
                <a:ea typeface="Comic Sans MS"/>
                <a:cs typeface="Comic Sans MS"/>
                <a:sym typeface="Comic Sans MS"/>
              </a:rPr>
              <a:t>done …</a:t>
            </a:r>
            <a:endParaRPr sz="7200">
              <a:solidFill>
                <a:srgbClr val="00206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269" name="Google Shape;269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890000" y="5772348"/>
            <a:ext cx="2730499" cy="588764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22"/>
          <p:cNvSpPr txBox="1"/>
          <p:nvPr/>
        </p:nvSpPr>
        <p:spPr>
          <a:xfrm>
            <a:off x="825500" y="6066730"/>
            <a:ext cx="24849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800" u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PROGRAMMING HERO</a:t>
            </a:r>
            <a:endParaRPr sz="800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p22"/>
          <p:cNvSpPr/>
          <p:nvPr/>
        </p:nvSpPr>
        <p:spPr>
          <a:xfrm>
            <a:off x="941926" y="2442715"/>
            <a:ext cx="1308000" cy="169800"/>
          </a:xfrm>
          <a:prstGeom prst="rect">
            <a:avLst/>
          </a:prstGeom>
          <a:solidFill>
            <a:srgbClr val="6E1FE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72" name="Google Shape;272;p22"/>
          <p:cNvGrpSpPr/>
          <p:nvPr/>
        </p:nvGrpSpPr>
        <p:grpSpPr>
          <a:xfrm>
            <a:off x="10217846" y="1996854"/>
            <a:ext cx="598329" cy="441358"/>
            <a:chOff x="7684294" y="1707356"/>
            <a:chExt cx="655200" cy="483309"/>
          </a:xfrm>
        </p:grpSpPr>
        <p:grpSp>
          <p:nvGrpSpPr>
            <p:cNvPr id="273" name="Google Shape;273;p22"/>
            <p:cNvGrpSpPr/>
            <p:nvPr/>
          </p:nvGrpSpPr>
          <p:grpSpPr>
            <a:xfrm>
              <a:off x="7684294" y="1707356"/>
              <a:ext cx="655200" cy="45600"/>
              <a:chOff x="7684294" y="1707356"/>
              <a:chExt cx="655200" cy="45600"/>
            </a:xfrm>
          </p:grpSpPr>
          <p:sp>
            <p:nvSpPr>
              <p:cNvPr id="274" name="Google Shape;274;p22"/>
              <p:cNvSpPr/>
              <p:nvPr/>
            </p:nvSpPr>
            <p:spPr>
              <a:xfrm>
                <a:off x="7684294" y="1707356"/>
                <a:ext cx="45600" cy="45600"/>
              </a:xfrm>
              <a:prstGeom prst="ellipse">
                <a:avLst/>
              </a:prstGeom>
              <a:solidFill>
                <a:srgbClr val="FF136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5" name="Google Shape;275;p22"/>
              <p:cNvSpPr/>
              <p:nvPr/>
            </p:nvSpPr>
            <p:spPr>
              <a:xfrm>
                <a:off x="7836694" y="1707356"/>
                <a:ext cx="45600" cy="45600"/>
              </a:xfrm>
              <a:prstGeom prst="ellipse">
                <a:avLst/>
              </a:prstGeom>
              <a:solidFill>
                <a:srgbClr val="FF136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6" name="Google Shape;276;p22"/>
              <p:cNvSpPr/>
              <p:nvPr/>
            </p:nvSpPr>
            <p:spPr>
              <a:xfrm>
                <a:off x="7989094" y="1707356"/>
                <a:ext cx="45600" cy="45600"/>
              </a:xfrm>
              <a:prstGeom prst="ellipse">
                <a:avLst/>
              </a:prstGeom>
              <a:solidFill>
                <a:srgbClr val="FF136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7" name="Google Shape;277;p22"/>
              <p:cNvSpPr/>
              <p:nvPr/>
            </p:nvSpPr>
            <p:spPr>
              <a:xfrm>
                <a:off x="8141494" y="1707356"/>
                <a:ext cx="45600" cy="45600"/>
              </a:xfrm>
              <a:prstGeom prst="ellipse">
                <a:avLst/>
              </a:prstGeom>
              <a:solidFill>
                <a:srgbClr val="FF136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8" name="Google Shape;278;p22"/>
              <p:cNvSpPr/>
              <p:nvPr/>
            </p:nvSpPr>
            <p:spPr>
              <a:xfrm>
                <a:off x="8293894" y="1707356"/>
                <a:ext cx="45600" cy="45600"/>
              </a:xfrm>
              <a:prstGeom prst="ellipse">
                <a:avLst/>
              </a:prstGeom>
              <a:solidFill>
                <a:srgbClr val="FF136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9" name="Google Shape;279;p22"/>
            <p:cNvGrpSpPr/>
            <p:nvPr/>
          </p:nvGrpSpPr>
          <p:grpSpPr>
            <a:xfrm>
              <a:off x="7684294" y="1853259"/>
              <a:ext cx="655200" cy="45600"/>
              <a:chOff x="7684294" y="1707356"/>
              <a:chExt cx="655200" cy="45600"/>
            </a:xfrm>
          </p:grpSpPr>
          <p:sp>
            <p:nvSpPr>
              <p:cNvPr id="280" name="Google Shape;280;p22"/>
              <p:cNvSpPr/>
              <p:nvPr/>
            </p:nvSpPr>
            <p:spPr>
              <a:xfrm>
                <a:off x="7684294" y="1707356"/>
                <a:ext cx="45600" cy="45600"/>
              </a:xfrm>
              <a:prstGeom prst="ellipse">
                <a:avLst/>
              </a:prstGeom>
              <a:solidFill>
                <a:srgbClr val="FF136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1" name="Google Shape;281;p22"/>
              <p:cNvSpPr/>
              <p:nvPr/>
            </p:nvSpPr>
            <p:spPr>
              <a:xfrm>
                <a:off x="7836694" y="1707356"/>
                <a:ext cx="45600" cy="45600"/>
              </a:xfrm>
              <a:prstGeom prst="ellipse">
                <a:avLst/>
              </a:prstGeom>
              <a:solidFill>
                <a:srgbClr val="FF136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2" name="Google Shape;282;p22"/>
              <p:cNvSpPr/>
              <p:nvPr/>
            </p:nvSpPr>
            <p:spPr>
              <a:xfrm>
                <a:off x="7989094" y="1707356"/>
                <a:ext cx="45600" cy="45600"/>
              </a:xfrm>
              <a:prstGeom prst="ellipse">
                <a:avLst/>
              </a:prstGeom>
              <a:solidFill>
                <a:srgbClr val="FF136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3" name="Google Shape;283;p22"/>
              <p:cNvSpPr/>
              <p:nvPr/>
            </p:nvSpPr>
            <p:spPr>
              <a:xfrm>
                <a:off x="8141494" y="1707356"/>
                <a:ext cx="45600" cy="45600"/>
              </a:xfrm>
              <a:prstGeom prst="ellipse">
                <a:avLst/>
              </a:prstGeom>
              <a:solidFill>
                <a:srgbClr val="FF136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4" name="Google Shape;284;p22"/>
              <p:cNvSpPr/>
              <p:nvPr/>
            </p:nvSpPr>
            <p:spPr>
              <a:xfrm>
                <a:off x="8293894" y="1707356"/>
                <a:ext cx="45600" cy="45600"/>
              </a:xfrm>
              <a:prstGeom prst="ellipse">
                <a:avLst/>
              </a:prstGeom>
              <a:solidFill>
                <a:srgbClr val="FF136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5" name="Google Shape;285;p22"/>
            <p:cNvGrpSpPr/>
            <p:nvPr/>
          </p:nvGrpSpPr>
          <p:grpSpPr>
            <a:xfrm>
              <a:off x="7684294" y="1999162"/>
              <a:ext cx="655200" cy="45600"/>
              <a:chOff x="7684294" y="1707356"/>
              <a:chExt cx="655200" cy="45600"/>
            </a:xfrm>
          </p:grpSpPr>
          <p:sp>
            <p:nvSpPr>
              <p:cNvPr id="286" name="Google Shape;286;p22"/>
              <p:cNvSpPr/>
              <p:nvPr/>
            </p:nvSpPr>
            <p:spPr>
              <a:xfrm>
                <a:off x="7684294" y="1707356"/>
                <a:ext cx="45600" cy="45600"/>
              </a:xfrm>
              <a:prstGeom prst="ellipse">
                <a:avLst/>
              </a:prstGeom>
              <a:solidFill>
                <a:srgbClr val="FF136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7" name="Google Shape;287;p22"/>
              <p:cNvSpPr/>
              <p:nvPr/>
            </p:nvSpPr>
            <p:spPr>
              <a:xfrm>
                <a:off x="7836694" y="1707356"/>
                <a:ext cx="45600" cy="45600"/>
              </a:xfrm>
              <a:prstGeom prst="ellipse">
                <a:avLst/>
              </a:prstGeom>
              <a:solidFill>
                <a:srgbClr val="FF136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8" name="Google Shape;288;p22"/>
              <p:cNvSpPr/>
              <p:nvPr/>
            </p:nvSpPr>
            <p:spPr>
              <a:xfrm>
                <a:off x="7989094" y="1707356"/>
                <a:ext cx="45600" cy="45600"/>
              </a:xfrm>
              <a:prstGeom prst="ellipse">
                <a:avLst/>
              </a:prstGeom>
              <a:solidFill>
                <a:srgbClr val="FF136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9" name="Google Shape;289;p22"/>
              <p:cNvSpPr/>
              <p:nvPr/>
            </p:nvSpPr>
            <p:spPr>
              <a:xfrm>
                <a:off x="8141494" y="1707356"/>
                <a:ext cx="45600" cy="45600"/>
              </a:xfrm>
              <a:prstGeom prst="ellipse">
                <a:avLst/>
              </a:prstGeom>
              <a:solidFill>
                <a:srgbClr val="FF136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0" name="Google Shape;290;p22"/>
              <p:cNvSpPr/>
              <p:nvPr/>
            </p:nvSpPr>
            <p:spPr>
              <a:xfrm>
                <a:off x="8293894" y="1707356"/>
                <a:ext cx="45600" cy="45600"/>
              </a:xfrm>
              <a:prstGeom prst="ellipse">
                <a:avLst/>
              </a:prstGeom>
              <a:solidFill>
                <a:srgbClr val="FF136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1" name="Google Shape;291;p22"/>
            <p:cNvGrpSpPr/>
            <p:nvPr/>
          </p:nvGrpSpPr>
          <p:grpSpPr>
            <a:xfrm>
              <a:off x="7684294" y="2145065"/>
              <a:ext cx="655200" cy="45600"/>
              <a:chOff x="7684294" y="1707356"/>
              <a:chExt cx="655200" cy="45600"/>
            </a:xfrm>
          </p:grpSpPr>
          <p:sp>
            <p:nvSpPr>
              <p:cNvPr id="292" name="Google Shape;292;p22"/>
              <p:cNvSpPr/>
              <p:nvPr/>
            </p:nvSpPr>
            <p:spPr>
              <a:xfrm>
                <a:off x="7684294" y="1707356"/>
                <a:ext cx="45600" cy="45600"/>
              </a:xfrm>
              <a:prstGeom prst="ellipse">
                <a:avLst/>
              </a:prstGeom>
              <a:solidFill>
                <a:srgbClr val="FF136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3" name="Google Shape;293;p22"/>
              <p:cNvSpPr/>
              <p:nvPr/>
            </p:nvSpPr>
            <p:spPr>
              <a:xfrm>
                <a:off x="7836694" y="1707356"/>
                <a:ext cx="45600" cy="45600"/>
              </a:xfrm>
              <a:prstGeom prst="ellipse">
                <a:avLst/>
              </a:prstGeom>
              <a:solidFill>
                <a:srgbClr val="FF136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4" name="Google Shape;294;p22"/>
              <p:cNvSpPr/>
              <p:nvPr/>
            </p:nvSpPr>
            <p:spPr>
              <a:xfrm>
                <a:off x="7989094" y="1707356"/>
                <a:ext cx="45600" cy="45600"/>
              </a:xfrm>
              <a:prstGeom prst="ellipse">
                <a:avLst/>
              </a:prstGeom>
              <a:solidFill>
                <a:srgbClr val="FF136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5" name="Google Shape;295;p22"/>
              <p:cNvSpPr/>
              <p:nvPr/>
            </p:nvSpPr>
            <p:spPr>
              <a:xfrm>
                <a:off x="8141494" y="1707356"/>
                <a:ext cx="45600" cy="45600"/>
              </a:xfrm>
              <a:prstGeom prst="ellipse">
                <a:avLst/>
              </a:prstGeom>
              <a:solidFill>
                <a:srgbClr val="FF136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6" name="Google Shape;296;p22"/>
              <p:cNvSpPr/>
              <p:nvPr/>
            </p:nvSpPr>
            <p:spPr>
              <a:xfrm>
                <a:off x="8293894" y="1707356"/>
                <a:ext cx="45600" cy="45600"/>
              </a:xfrm>
              <a:prstGeom prst="ellipse">
                <a:avLst/>
              </a:prstGeom>
              <a:solidFill>
                <a:srgbClr val="FF136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297" name="Google Shape;297;p22"/>
          <p:cNvPicPr preferRelativeResize="0"/>
          <p:nvPr/>
        </p:nvPicPr>
        <p:blipFill rotWithShape="1">
          <a:blip r:embed="rId5">
            <a:alphaModFix/>
          </a:blip>
          <a:srcRect b="0" l="0" r="24184" t="22624"/>
          <a:stretch/>
        </p:blipFill>
        <p:spPr>
          <a:xfrm>
            <a:off x="9018775" y="3688900"/>
            <a:ext cx="2321075" cy="192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66832" y="1750354"/>
            <a:ext cx="6485467" cy="486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5279979" cy="72263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14"/>
          <p:cNvSpPr/>
          <p:nvPr/>
        </p:nvSpPr>
        <p:spPr>
          <a:xfrm>
            <a:off x="3030501" y="1750350"/>
            <a:ext cx="3743700" cy="5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100" u="none" cap="none" strike="noStrike">
                <a:solidFill>
                  <a:srgbClr val="B161E5"/>
                </a:solidFill>
                <a:latin typeface="Comic Sans MS"/>
                <a:ea typeface="Comic Sans MS"/>
                <a:cs typeface="Comic Sans MS"/>
                <a:sym typeface="Comic Sans MS"/>
              </a:rPr>
              <a:t>Ways to </a:t>
            </a:r>
            <a:r>
              <a:rPr b="1" i="0" lang="en-US" sz="2300" u="none" cap="none" strike="noStrike">
                <a:solidFill>
                  <a:srgbClr val="28B63F"/>
                </a:solidFill>
                <a:latin typeface="Comic Sans MS"/>
                <a:ea typeface="Comic Sans MS"/>
                <a:cs typeface="Comic Sans MS"/>
                <a:sym typeface="Comic Sans MS"/>
              </a:rPr>
              <a:t>create</a:t>
            </a:r>
            <a:r>
              <a:rPr b="1" i="0" lang="en-US" sz="2100" u="none" cap="none" strike="noStrike">
                <a:solidFill>
                  <a:srgbClr val="B161E5"/>
                </a:solidFill>
                <a:latin typeface="Comic Sans MS"/>
                <a:ea typeface="Comic Sans MS"/>
                <a:cs typeface="Comic Sans MS"/>
                <a:sym typeface="Comic Sans MS"/>
              </a:rPr>
              <a:t> Object</a:t>
            </a:r>
            <a:endParaRPr sz="17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48" name="Google Shape;148;p14"/>
          <p:cNvSpPr/>
          <p:nvPr/>
        </p:nvSpPr>
        <p:spPr>
          <a:xfrm>
            <a:off x="3030500" y="2412540"/>
            <a:ext cx="3222900" cy="5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100" u="none" cap="none" strike="noStrike">
                <a:solidFill>
                  <a:srgbClr val="FF5D0B"/>
                </a:solidFill>
                <a:latin typeface="Comic Sans MS"/>
                <a:ea typeface="Comic Sans MS"/>
                <a:cs typeface="Comic Sans MS"/>
                <a:sym typeface="Comic Sans MS"/>
              </a:rPr>
              <a:t>Ways to </a:t>
            </a:r>
            <a:r>
              <a:rPr b="1" i="0" lang="en-US" sz="2300" u="none" cap="none" strike="noStrike">
                <a:solidFill>
                  <a:srgbClr val="FF5BD4"/>
                </a:solidFill>
                <a:latin typeface="Comic Sans MS"/>
                <a:ea typeface="Comic Sans MS"/>
                <a:cs typeface="Comic Sans MS"/>
                <a:sym typeface="Comic Sans MS"/>
              </a:rPr>
              <a:t>clone</a:t>
            </a:r>
            <a:r>
              <a:rPr b="1" i="0" lang="en-US" sz="2100" u="none" cap="none" strike="noStrike">
                <a:solidFill>
                  <a:srgbClr val="FF5D0B"/>
                </a:solidFill>
                <a:latin typeface="Comic Sans MS"/>
                <a:ea typeface="Comic Sans MS"/>
                <a:cs typeface="Comic Sans MS"/>
                <a:sym typeface="Comic Sans MS"/>
              </a:rPr>
              <a:t> Object</a:t>
            </a:r>
            <a:endParaRPr sz="17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49" name="Google Shape;149;p14"/>
          <p:cNvSpPr/>
          <p:nvPr/>
        </p:nvSpPr>
        <p:spPr>
          <a:xfrm>
            <a:off x="2680581" y="3074598"/>
            <a:ext cx="31254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100" u="none" cap="none" strike="noStrike">
                <a:solidFill>
                  <a:srgbClr val="A3ABAE"/>
                </a:solidFill>
                <a:latin typeface="Comic Sans MS"/>
                <a:ea typeface="Comic Sans MS"/>
                <a:cs typeface="Comic Sans MS"/>
                <a:sym typeface="Comic Sans MS"/>
              </a:rPr>
              <a:t>Obj. method property</a:t>
            </a:r>
            <a:endParaRPr b="1" i="0" sz="2100" u="none" cap="none" strike="noStrike">
              <a:solidFill>
                <a:srgbClr val="A3ABAE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50" name="Google Shape;150;p14"/>
          <p:cNvSpPr/>
          <p:nvPr/>
        </p:nvSpPr>
        <p:spPr>
          <a:xfrm>
            <a:off x="2235195" y="3711932"/>
            <a:ext cx="32229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100" u="none" cap="none" strike="noStrike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Delete </a:t>
            </a:r>
            <a:r>
              <a:rPr b="1" i="0" lang="en-US" sz="2100" u="none" cap="none" strike="noStrike">
                <a:solidFill>
                  <a:srgbClr val="8C51FF"/>
                </a:solidFill>
                <a:latin typeface="Comic Sans MS"/>
                <a:ea typeface="Comic Sans MS"/>
                <a:cs typeface="Comic Sans MS"/>
                <a:sym typeface="Comic Sans MS"/>
              </a:rPr>
              <a:t>object property</a:t>
            </a:r>
            <a:endParaRPr sz="17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51" name="Google Shape;151;p14"/>
          <p:cNvSpPr/>
          <p:nvPr/>
        </p:nvSpPr>
        <p:spPr>
          <a:xfrm>
            <a:off x="2062400" y="4412054"/>
            <a:ext cx="28821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100" u="none" cap="none" strike="noStrike">
                <a:solidFill>
                  <a:srgbClr val="70DAB8"/>
                </a:solidFill>
                <a:latin typeface="Comic Sans MS"/>
                <a:ea typeface="Comic Sans MS"/>
                <a:cs typeface="Comic Sans MS"/>
                <a:sym typeface="Comic Sans MS"/>
              </a:rPr>
              <a:t>Object Immutability</a:t>
            </a:r>
            <a:endParaRPr sz="17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00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00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9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00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6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00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11750" y="2489200"/>
            <a:ext cx="1790700" cy="1790700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15"/>
          <p:cNvSpPr/>
          <p:nvPr/>
        </p:nvSpPr>
        <p:spPr>
          <a:xfrm>
            <a:off x="0" y="203200"/>
            <a:ext cx="12192000" cy="618300"/>
          </a:xfrm>
          <a:prstGeom prst="rect">
            <a:avLst/>
          </a:prstGeom>
          <a:noFill/>
          <a:ln cap="flat" cmpd="sng" w="57150">
            <a:solidFill>
              <a:srgbClr val="28B6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B161E5"/>
                </a:solidFill>
                <a:latin typeface="Comic Sans MS"/>
                <a:ea typeface="Comic Sans MS"/>
                <a:cs typeface="Comic Sans MS"/>
                <a:sym typeface="Comic Sans MS"/>
              </a:rPr>
              <a:t>Ways to </a:t>
            </a:r>
            <a:r>
              <a:rPr b="1" i="0" lang="en-US" sz="2000" u="none" cap="none" strike="noStrike">
                <a:solidFill>
                  <a:srgbClr val="28B63F"/>
                </a:solidFill>
                <a:latin typeface="Comic Sans MS"/>
                <a:ea typeface="Comic Sans MS"/>
                <a:cs typeface="Comic Sans MS"/>
                <a:sym typeface="Comic Sans MS"/>
              </a:rPr>
              <a:t>create</a:t>
            </a:r>
            <a:r>
              <a:rPr b="1" i="0" lang="en-US" sz="1800" u="none" cap="none" strike="noStrike">
                <a:solidFill>
                  <a:srgbClr val="B161E5"/>
                </a:solidFill>
                <a:latin typeface="Comic Sans MS"/>
                <a:ea typeface="Comic Sans MS"/>
                <a:cs typeface="Comic Sans MS"/>
                <a:sym typeface="Comic Sans MS"/>
              </a:rPr>
              <a:t> Object</a:t>
            </a:r>
            <a:endParaRPr b="1" i="0" sz="1800" u="none" cap="none" strike="noStrike">
              <a:solidFill>
                <a:srgbClr val="B161E5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58" name="Google Shape;158;p15"/>
          <p:cNvGrpSpPr/>
          <p:nvPr/>
        </p:nvGrpSpPr>
        <p:grpSpPr>
          <a:xfrm>
            <a:off x="1409700" y="1048219"/>
            <a:ext cx="3606800" cy="1846211"/>
            <a:chOff x="622300" y="1562100"/>
            <a:chExt cx="4129889" cy="2093912"/>
          </a:xfrm>
        </p:grpSpPr>
        <p:pic>
          <p:nvPicPr>
            <p:cNvPr id="159" name="Google Shape;159;p15"/>
            <p:cNvPicPr preferRelativeResize="0"/>
            <p:nvPr/>
          </p:nvPicPr>
          <p:blipFill rotWithShape="1">
            <a:blip r:embed="rId4">
              <a:alphaModFix/>
            </a:blip>
            <a:srcRect b="75798" l="1537" r="21866" t="830"/>
            <a:stretch/>
          </p:blipFill>
          <p:spPr>
            <a:xfrm>
              <a:off x="622300" y="1562100"/>
              <a:ext cx="4114926" cy="67005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0" name="Google Shape;160;p15"/>
            <p:cNvPicPr preferRelativeResize="0"/>
            <p:nvPr/>
          </p:nvPicPr>
          <p:blipFill rotWithShape="1">
            <a:blip r:embed="rId4">
              <a:alphaModFix/>
            </a:blip>
            <a:srcRect b="0" l="1538" r="21587" t="45127"/>
            <a:stretch/>
          </p:blipFill>
          <p:spPr>
            <a:xfrm>
              <a:off x="622300" y="2082800"/>
              <a:ext cx="4129889" cy="157321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61" name="Google Shape;161;p15"/>
          <p:cNvGrpSpPr/>
          <p:nvPr/>
        </p:nvGrpSpPr>
        <p:grpSpPr>
          <a:xfrm>
            <a:off x="6997700" y="1062445"/>
            <a:ext cx="3606800" cy="1813692"/>
            <a:chOff x="4152900" y="1585913"/>
            <a:chExt cx="3886200" cy="1766887"/>
          </a:xfrm>
        </p:grpSpPr>
        <p:pic>
          <p:nvPicPr>
            <p:cNvPr id="162" name="Google Shape;162;p15"/>
            <p:cNvPicPr preferRelativeResize="0"/>
            <p:nvPr/>
          </p:nvPicPr>
          <p:blipFill rotWithShape="1">
            <a:blip r:embed="rId5">
              <a:alphaModFix/>
            </a:blip>
            <a:srcRect b="87898" l="0" r="0" t="0"/>
            <a:stretch/>
          </p:blipFill>
          <p:spPr>
            <a:xfrm>
              <a:off x="4152900" y="1585913"/>
              <a:ext cx="3886200" cy="446088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63" name="Google Shape;163;p15"/>
            <p:cNvGrpSpPr/>
            <p:nvPr/>
          </p:nvGrpSpPr>
          <p:grpSpPr>
            <a:xfrm>
              <a:off x="4152900" y="1986365"/>
              <a:ext cx="3886200" cy="1366435"/>
              <a:chOff x="4152900" y="1986365"/>
              <a:chExt cx="3886200" cy="1366435"/>
            </a:xfrm>
          </p:grpSpPr>
          <p:pic>
            <p:nvPicPr>
              <p:cNvPr id="164" name="Google Shape;164;p15"/>
              <p:cNvPicPr preferRelativeResize="0"/>
              <p:nvPr/>
            </p:nvPicPr>
            <p:blipFill rotWithShape="1">
              <a:blip r:embed="rId5">
                <a:alphaModFix/>
              </a:blip>
              <a:srcRect b="56686" l="0" r="0" t="30017"/>
              <a:stretch/>
            </p:blipFill>
            <p:spPr>
              <a:xfrm>
                <a:off x="4152900" y="1986365"/>
                <a:ext cx="3886200" cy="49013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65" name="Google Shape;165;p15"/>
              <p:cNvPicPr preferRelativeResize="0"/>
              <p:nvPr/>
            </p:nvPicPr>
            <p:blipFill rotWithShape="1">
              <a:blip r:embed="rId5">
                <a:alphaModFix/>
              </a:blip>
              <a:srcRect b="25839" l="0" r="0" t="50388"/>
              <a:stretch/>
            </p:blipFill>
            <p:spPr>
              <a:xfrm>
                <a:off x="4152900" y="2476500"/>
                <a:ext cx="3886200" cy="8763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66" name="Google Shape;166;p15"/>
          <p:cNvGrpSpPr/>
          <p:nvPr/>
        </p:nvGrpSpPr>
        <p:grpSpPr>
          <a:xfrm>
            <a:off x="453658" y="2924644"/>
            <a:ext cx="3606800" cy="2267838"/>
            <a:chOff x="4162425" y="1433513"/>
            <a:chExt cx="3867150" cy="2376486"/>
          </a:xfrm>
        </p:grpSpPr>
        <p:pic>
          <p:nvPicPr>
            <p:cNvPr id="167" name="Google Shape;167;p15"/>
            <p:cNvPicPr preferRelativeResize="0"/>
            <p:nvPr/>
          </p:nvPicPr>
          <p:blipFill rotWithShape="1">
            <a:blip r:embed="rId6">
              <a:alphaModFix/>
            </a:blip>
            <a:srcRect b="88504" l="0" r="0" t="0"/>
            <a:stretch/>
          </p:blipFill>
          <p:spPr>
            <a:xfrm>
              <a:off x="4162425" y="1433513"/>
              <a:ext cx="3867150" cy="4587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8" name="Google Shape;168;p15"/>
            <p:cNvPicPr preferRelativeResize="0"/>
            <p:nvPr/>
          </p:nvPicPr>
          <p:blipFill rotWithShape="1">
            <a:blip r:embed="rId6">
              <a:alphaModFix/>
            </a:blip>
            <a:srcRect b="0" l="0" r="0" t="50668"/>
            <a:stretch/>
          </p:blipFill>
          <p:spPr>
            <a:xfrm>
              <a:off x="4162425" y="1841224"/>
              <a:ext cx="3867150" cy="19687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69" name="Google Shape;169;p15"/>
          <p:cNvGrpSpPr/>
          <p:nvPr/>
        </p:nvGrpSpPr>
        <p:grpSpPr>
          <a:xfrm>
            <a:off x="7808265" y="2924644"/>
            <a:ext cx="3492500" cy="2494218"/>
            <a:chOff x="4229100" y="1552575"/>
            <a:chExt cx="3733800" cy="2786878"/>
          </a:xfrm>
        </p:grpSpPr>
        <p:pic>
          <p:nvPicPr>
            <p:cNvPr id="170" name="Google Shape;170;p15"/>
            <p:cNvPicPr preferRelativeResize="0"/>
            <p:nvPr/>
          </p:nvPicPr>
          <p:blipFill rotWithShape="1">
            <a:blip r:embed="rId7">
              <a:alphaModFix/>
            </a:blip>
            <a:srcRect b="88579" l="0" r="0" t="0"/>
            <a:stretch/>
          </p:blipFill>
          <p:spPr>
            <a:xfrm>
              <a:off x="4229100" y="1552575"/>
              <a:ext cx="3733800" cy="42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1" name="Google Shape;171;p15"/>
            <p:cNvPicPr preferRelativeResize="0"/>
            <p:nvPr/>
          </p:nvPicPr>
          <p:blipFill rotWithShape="1">
            <a:blip r:embed="rId7">
              <a:alphaModFix/>
            </a:blip>
            <a:srcRect b="0" l="0" r="0" t="36086"/>
            <a:stretch/>
          </p:blipFill>
          <p:spPr>
            <a:xfrm>
              <a:off x="4229100" y="1940867"/>
              <a:ext cx="3733800" cy="239858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72" name="Google Shape;172;p15"/>
          <p:cNvGrpSpPr/>
          <p:nvPr/>
        </p:nvGrpSpPr>
        <p:grpSpPr>
          <a:xfrm>
            <a:off x="4216032" y="4738827"/>
            <a:ext cx="3606800" cy="1992843"/>
            <a:chOff x="4122737" y="1943100"/>
            <a:chExt cx="3930650" cy="1982658"/>
          </a:xfrm>
        </p:grpSpPr>
        <p:pic>
          <p:nvPicPr>
            <p:cNvPr id="173" name="Google Shape;173;p15"/>
            <p:cNvPicPr preferRelativeResize="0"/>
            <p:nvPr/>
          </p:nvPicPr>
          <p:blipFill rotWithShape="1">
            <a:blip r:embed="rId8">
              <a:alphaModFix/>
            </a:blip>
            <a:srcRect b="85043" l="0" r="0" t="0"/>
            <a:stretch/>
          </p:blipFill>
          <p:spPr>
            <a:xfrm>
              <a:off x="4138612" y="1943100"/>
              <a:ext cx="3914775" cy="444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4" name="Google Shape;174;p15"/>
            <p:cNvPicPr preferRelativeResize="0"/>
            <p:nvPr/>
          </p:nvPicPr>
          <p:blipFill rotWithShape="1">
            <a:blip r:embed="rId8">
              <a:alphaModFix/>
            </a:blip>
            <a:srcRect b="0" l="0" r="0" t="46683"/>
            <a:stretch/>
          </p:blipFill>
          <p:spPr>
            <a:xfrm>
              <a:off x="4122737" y="2341306"/>
              <a:ext cx="3914775" cy="158445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5" name="Google Shape;175;p1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0" y="6269248"/>
            <a:ext cx="2730499" cy="5887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6"/>
          <p:cNvSpPr/>
          <p:nvPr/>
        </p:nvSpPr>
        <p:spPr>
          <a:xfrm>
            <a:off x="0" y="203200"/>
            <a:ext cx="12192000" cy="651900"/>
          </a:xfrm>
          <a:prstGeom prst="rect">
            <a:avLst/>
          </a:prstGeom>
          <a:noFill/>
          <a:ln cap="flat" cmpd="sng" w="57150">
            <a:solidFill>
              <a:srgbClr val="FFD65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00" u="none" cap="none" strike="noStrike">
                <a:solidFill>
                  <a:srgbClr val="FF5BD4"/>
                </a:solidFill>
                <a:latin typeface="Comic Sans MS"/>
                <a:ea typeface="Comic Sans MS"/>
                <a:cs typeface="Comic Sans MS"/>
                <a:sym typeface="Comic Sans MS"/>
              </a:rPr>
              <a:t>Clone</a:t>
            </a:r>
            <a:r>
              <a:rPr b="1" i="0" lang="en-US" sz="1800" u="none" cap="none" strike="noStrike">
                <a:solidFill>
                  <a:srgbClr val="FF5D0B"/>
                </a:solidFill>
                <a:latin typeface="Comic Sans MS"/>
                <a:ea typeface="Comic Sans MS"/>
                <a:cs typeface="Comic Sans MS"/>
                <a:sym typeface="Comic Sans MS"/>
              </a:rPr>
              <a:t> Object</a:t>
            </a:r>
            <a:endParaRPr b="1" i="0" sz="1800" u="none" cap="none" strike="noStrike">
              <a:solidFill>
                <a:srgbClr val="FF5D0B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81" name="Google Shape;181;p16"/>
          <p:cNvPicPr preferRelativeResize="0"/>
          <p:nvPr/>
        </p:nvPicPr>
        <p:blipFill rotWithShape="1">
          <a:blip r:embed="rId3">
            <a:alphaModFix/>
          </a:blip>
          <a:srcRect b="44466" l="0" r="47265" t="18741"/>
          <a:stretch/>
        </p:blipFill>
        <p:spPr>
          <a:xfrm>
            <a:off x="347332" y="1632099"/>
            <a:ext cx="4034168" cy="132480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2" name="Google Shape;182;p16"/>
          <p:cNvGrpSpPr/>
          <p:nvPr/>
        </p:nvGrpSpPr>
        <p:grpSpPr>
          <a:xfrm>
            <a:off x="8316800" y="1148027"/>
            <a:ext cx="749320" cy="1249599"/>
            <a:chOff x="0" y="4629358"/>
            <a:chExt cx="1219200" cy="2228641"/>
          </a:xfrm>
        </p:grpSpPr>
        <p:pic>
          <p:nvPicPr>
            <p:cNvPr id="183" name="Google Shape;183;p16"/>
            <p:cNvPicPr preferRelativeResize="0"/>
            <p:nvPr/>
          </p:nvPicPr>
          <p:blipFill rotWithShape="1">
            <a:blip r:embed="rId4">
              <a:alphaModFix/>
            </a:blip>
            <a:srcRect b="0" l="0" r="72793" t="37630"/>
            <a:stretch/>
          </p:blipFill>
          <p:spPr>
            <a:xfrm>
              <a:off x="0" y="4629358"/>
              <a:ext cx="1130300" cy="222864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4" name="Google Shape;184;p16"/>
            <p:cNvSpPr/>
            <p:nvPr/>
          </p:nvSpPr>
          <p:spPr>
            <a:xfrm>
              <a:off x="965200" y="6400800"/>
              <a:ext cx="254000" cy="457199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85" name="Google Shape;185;p16"/>
          <p:cNvPicPr preferRelativeResize="0"/>
          <p:nvPr/>
        </p:nvPicPr>
        <p:blipFill rotWithShape="1">
          <a:blip r:embed="rId5">
            <a:alphaModFix/>
          </a:blip>
          <a:srcRect b="0" l="8791" r="17516" t="17634"/>
          <a:stretch/>
        </p:blipFill>
        <p:spPr>
          <a:xfrm>
            <a:off x="9306100" y="721000"/>
            <a:ext cx="2800200" cy="253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16"/>
          <p:cNvPicPr preferRelativeResize="0"/>
          <p:nvPr/>
        </p:nvPicPr>
        <p:blipFill rotWithShape="1">
          <a:blip r:embed="rId3">
            <a:alphaModFix/>
          </a:blip>
          <a:srcRect b="18479" l="52082" r="4375" t="17897"/>
          <a:stretch/>
        </p:blipFill>
        <p:spPr>
          <a:xfrm>
            <a:off x="4304012" y="3429001"/>
            <a:ext cx="3583975" cy="24650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1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0" y="6269248"/>
            <a:ext cx="2730499" cy="5887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7"/>
          <p:cNvSpPr/>
          <p:nvPr/>
        </p:nvSpPr>
        <p:spPr>
          <a:xfrm>
            <a:off x="0" y="203200"/>
            <a:ext cx="12192000" cy="554100"/>
          </a:xfrm>
          <a:prstGeom prst="rect">
            <a:avLst/>
          </a:prstGeom>
          <a:noFill/>
          <a:ln cap="flat" cmpd="sng" w="57150">
            <a:solidFill>
              <a:srgbClr val="FFD65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FF5D0B"/>
                </a:solidFill>
                <a:latin typeface="Comic Sans MS"/>
                <a:ea typeface="Comic Sans MS"/>
                <a:cs typeface="Comic Sans MS"/>
                <a:sym typeface="Comic Sans MS"/>
              </a:rPr>
              <a:t>Ways to </a:t>
            </a:r>
            <a:r>
              <a:rPr b="1" i="0" lang="en-US" sz="2000" u="none" cap="none" strike="noStrike">
                <a:solidFill>
                  <a:srgbClr val="FF5BD4"/>
                </a:solidFill>
                <a:latin typeface="Comic Sans MS"/>
                <a:ea typeface="Comic Sans MS"/>
                <a:cs typeface="Comic Sans MS"/>
                <a:sym typeface="Comic Sans MS"/>
              </a:rPr>
              <a:t>clone</a:t>
            </a:r>
            <a:r>
              <a:rPr b="1" i="0" lang="en-US" sz="1800" u="none" cap="none" strike="noStrike">
                <a:solidFill>
                  <a:srgbClr val="FF5D0B"/>
                </a:solidFill>
                <a:latin typeface="Comic Sans MS"/>
                <a:ea typeface="Comic Sans MS"/>
                <a:cs typeface="Comic Sans MS"/>
                <a:sym typeface="Comic Sans MS"/>
              </a:rPr>
              <a:t> Object</a:t>
            </a:r>
            <a:endParaRPr b="1" i="0" sz="1800" u="none" cap="none" strike="noStrike">
              <a:solidFill>
                <a:srgbClr val="FF5D0B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93" name="Google Shape;193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61103" y="1036637"/>
            <a:ext cx="6069794" cy="5540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17"/>
          <p:cNvPicPr preferRelativeResize="0"/>
          <p:nvPr/>
        </p:nvPicPr>
        <p:blipFill rotWithShape="1">
          <a:blip r:embed="rId4">
            <a:alphaModFix/>
          </a:blip>
          <a:srcRect b="10521" l="6221" r="5283" t="26853"/>
          <a:stretch/>
        </p:blipFill>
        <p:spPr>
          <a:xfrm>
            <a:off x="8987500" y="1285875"/>
            <a:ext cx="3118800" cy="178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17"/>
          <p:cNvPicPr preferRelativeResize="0"/>
          <p:nvPr/>
        </p:nvPicPr>
        <p:blipFill rotWithShape="1">
          <a:blip r:embed="rId5">
            <a:alphaModFix/>
          </a:blip>
          <a:srcRect b="10849" l="46354" r="0" t="5211"/>
          <a:stretch/>
        </p:blipFill>
        <p:spPr>
          <a:xfrm>
            <a:off x="3966532" y="3427752"/>
            <a:ext cx="4315697" cy="30796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17"/>
          <p:cNvPicPr preferRelativeResize="0"/>
          <p:nvPr/>
        </p:nvPicPr>
        <p:blipFill rotWithShape="1">
          <a:blip r:embed="rId6">
            <a:alphaModFix/>
          </a:blip>
          <a:srcRect b="0" l="31236" r="23512" t="0"/>
          <a:stretch/>
        </p:blipFill>
        <p:spPr>
          <a:xfrm rot="-1058553">
            <a:off x="2679880" y="973133"/>
            <a:ext cx="464093" cy="69065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7" name="Google Shape;197;p17"/>
          <p:cNvGrpSpPr/>
          <p:nvPr/>
        </p:nvGrpSpPr>
        <p:grpSpPr>
          <a:xfrm>
            <a:off x="102911" y="2013987"/>
            <a:ext cx="3999190" cy="1339564"/>
            <a:chOff x="229910" y="1446212"/>
            <a:chExt cx="4279901" cy="1518952"/>
          </a:xfrm>
        </p:grpSpPr>
        <p:pic>
          <p:nvPicPr>
            <p:cNvPr id="198" name="Google Shape;198;p17"/>
            <p:cNvPicPr preferRelativeResize="0"/>
            <p:nvPr/>
          </p:nvPicPr>
          <p:blipFill rotWithShape="1">
            <a:blip r:embed="rId5">
              <a:alphaModFix/>
            </a:blip>
            <a:srcRect b="80192" l="0" r="56250" t="6925"/>
            <a:stretch/>
          </p:blipFill>
          <p:spPr>
            <a:xfrm>
              <a:off x="242611" y="1446212"/>
              <a:ext cx="4267200" cy="5730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9" name="Google Shape;199;p17"/>
            <p:cNvPicPr preferRelativeResize="0"/>
            <p:nvPr/>
          </p:nvPicPr>
          <p:blipFill rotWithShape="1">
            <a:blip r:embed="rId5">
              <a:alphaModFix/>
            </a:blip>
            <a:srcRect b="43967" l="0" r="56250" t="36659"/>
            <a:stretch/>
          </p:blipFill>
          <p:spPr>
            <a:xfrm>
              <a:off x="229910" y="2103437"/>
              <a:ext cx="4267200" cy="86172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00" name="Google Shape;200;p1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0" y="6269248"/>
            <a:ext cx="2730499" cy="5887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8"/>
          <p:cNvSpPr/>
          <p:nvPr/>
        </p:nvSpPr>
        <p:spPr>
          <a:xfrm>
            <a:off x="0" y="203200"/>
            <a:ext cx="12192000" cy="576300"/>
          </a:xfrm>
          <a:prstGeom prst="rect">
            <a:avLst/>
          </a:prstGeom>
          <a:noFill/>
          <a:ln cap="flat" cmpd="sng" w="57150">
            <a:solidFill>
              <a:srgbClr val="FFD65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FF5D0B"/>
                </a:solidFill>
                <a:latin typeface="Comic Sans MS"/>
                <a:ea typeface="Comic Sans MS"/>
                <a:cs typeface="Comic Sans MS"/>
                <a:sym typeface="Comic Sans MS"/>
              </a:rPr>
              <a:t>Ways to </a:t>
            </a:r>
            <a:r>
              <a:rPr b="1" i="0" lang="en-US" sz="2000" u="none" cap="none" strike="noStrike">
                <a:solidFill>
                  <a:srgbClr val="FF5BD4"/>
                </a:solidFill>
                <a:latin typeface="Comic Sans MS"/>
                <a:ea typeface="Comic Sans MS"/>
                <a:cs typeface="Comic Sans MS"/>
                <a:sym typeface="Comic Sans MS"/>
              </a:rPr>
              <a:t>clone</a:t>
            </a:r>
            <a:r>
              <a:rPr b="1" i="0" lang="en-US" sz="1800" u="none" cap="none" strike="noStrike">
                <a:solidFill>
                  <a:srgbClr val="FF5D0B"/>
                </a:solidFill>
                <a:latin typeface="Comic Sans MS"/>
                <a:ea typeface="Comic Sans MS"/>
                <a:cs typeface="Comic Sans MS"/>
                <a:sym typeface="Comic Sans MS"/>
              </a:rPr>
              <a:t> Object</a:t>
            </a:r>
            <a:endParaRPr b="1" i="0" sz="1800" u="none" cap="none" strike="noStrike">
              <a:solidFill>
                <a:srgbClr val="FF5D0B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206" name="Google Shape;206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30680" y="871252"/>
            <a:ext cx="717264" cy="7172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35375" y="934752"/>
            <a:ext cx="5186358" cy="5762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18"/>
          <p:cNvPicPr preferRelativeResize="0"/>
          <p:nvPr/>
        </p:nvPicPr>
        <p:blipFill rotWithShape="1">
          <a:blip r:embed="rId5">
            <a:alphaModFix/>
          </a:blip>
          <a:srcRect b="0" l="0" r="14726" t="0"/>
          <a:stretch/>
        </p:blipFill>
        <p:spPr>
          <a:xfrm>
            <a:off x="204787" y="1854199"/>
            <a:ext cx="4955287" cy="2293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18"/>
          <p:cNvPicPr preferRelativeResize="0"/>
          <p:nvPr/>
        </p:nvPicPr>
        <p:blipFill rotWithShape="1">
          <a:blip r:embed="rId6">
            <a:alphaModFix/>
          </a:blip>
          <a:srcRect b="0" l="0" r="23851" t="0"/>
          <a:stretch/>
        </p:blipFill>
        <p:spPr>
          <a:xfrm>
            <a:off x="4133850" y="3181061"/>
            <a:ext cx="4946650" cy="307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18"/>
          <p:cNvPicPr preferRelativeResize="0"/>
          <p:nvPr/>
        </p:nvPicPr>
        <p:blipFill rotWithShape="1">
          <a:blip r:embed="rId7">
            <a:alphaModFix/>
          </a:blip>
          <a:srcRect b="13158" l="6690" r="4333" t="31156"/>
          <a:stretch/>
        </p:blipFill>
        <p:spPr>
          <a:xfrm>
            <a:off x="8987500" y="1080675"/>
            <a:ext cx="3135550" cy="159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1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0" y="6269248"/>
            <a:ext cx="2730499" cy="5887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19"/>
          <p:cNvPicPr preferRelativeResize="0"/>
          <p:nvPr/>
        </p:nvPicPr>
        <p:blipFill rotWithShape="1">
          <a:blip r:embed="rId3">
            <a:alphaModFix/>
          </a:blip>
          <a:srcRect b="2445" l="-1" r="41143" t="21279"/>
          <a:stretch/>
        </p:blipFill>
        <p:spPr>
          <a:xfrm>
            <a:off x="863600" y="1397001"/>
            <a:ext cx="3924300" cy="3225800"/>
          </a:xfrm>
          <a:prstGeom prst="rect">
            <a:avLst/>
          </a:prstGeom>
          <a:noFill/>
          <a:ln cap="flat" cmpd="sng" w="76200">
            <a:solidFill>
              <a:srgbClr val="F0F4F5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17" name="Google Shape;217;p19"/>
          <p:cNvPicPr preferRelativeResize="0"/>
          <p:nvPr/>
        </p:nvPicPr>
        <p:blipFill rotWithShape="1">
          <a:blip r:embed="rId3">
            <a:alphaModFix/>
          </a:blip>
          <a:srcRect b="38335" l="60851" r="-1" t="30087"/>
          <a:stretch/>
        </p:blipFill>
        <p:spPr>
          <a:xfrm>
            <a:off x="863600" y="4841744"/>
            <a:ext cx="2056255" cy="1051985"/>
          </a:xfrm>
          <a:prstGeom prst="rect">
            <a:avLst/>
          </a:prstGeom>
          <a:noFill/>
          <a:ln cap="flat" cmpd="sng" w="76200">
            <a:solidFill>
              <a:srgbClr val="F0F4F5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18" name="Google Shape;218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84812" y="1988889"/>
            <a:ext cx="3228975" cy="333375"/>
          </a:xfrm>
          <a:prstGeom prst="rect">
            <a:avLst/>
          </a:prstGeom>
          <a:noFill/>
          <a:ln cap="flat" cmpd="sng" w="76200">
            <a:solidFill>
              <a:srgbClr val="B35F57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19" name="Google Shape;219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054725" y="2483716"/>
            <a:ext cx="4010025" cy="361950"/>
          </a:xfrm>
          <a:prstGeom prst="rect">
            <a:avLst/>
          </a:prstGeom>
          <a:noFill/>
          <a:ln cap="flat" cmpd="sng" w="76200">
            <a:solidFill>
              <a:srgbClr val="27C93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20" name="Google Shape;220;p1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484812" y="3151587"/>
            <a:ext cx="6267450" cy="495300"/>
          </a:xfrm>
          <a:prstGeom prst="rect">
            <a:avLst/>
          </a:prstGeom>
          <a:noFill/>
          <a:ln cap="flat" cmpd="sng" w="76200">
            <a:solidFill>
              <a:srgbClr val="B35F57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21" name="Google Shape;221;p1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054725" y="3806165"/>
            <a:ext cx="4067175" cy="438150"/>
          </a:xfrm>
          <a:prstGeom prst="rect">
            <a:avLst/>
          </a:prstGeom>
          <a:noFill/>
          <a:ln cap="flat" cmpd="sng" w="76200">
            <a:solidFill>
              <a:srgbClr val="27C93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22" name="Google Shape;222;p19"/>
          <p:cNvSpPr/>
          <p:nvPr/>
        </p:nvSpPr>
        <p:spPr>
          <a:xfrm>
            <a:off x="10415680" y="6461911"/>
            <a:ext cx="177632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Ref: codeburst.io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p19"/>
          <p:cNvSpPr/>
          <p:nvPr/>
        </p:nvSpPr>
        <p:spPr>
          <a:xfrm>
            <a:off x="1003350" y="344057"/>
            <a:ext cx="10185300" cy="609600"/>
          </a:xfrm>
          <a:prstGeom prst="rect">
            <a:avLst/>
          </a:prstGeom>
          <a:solidFill>
            <a:srgbClr val="263238"/>
          </a:solidFill>
          <a:ln cap="flat" cmpd="sng" w="57150">
            <a:solidFill>
              <a:srgbClr val="F0F4F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A3ABAE"/>
                </a:solidFill>
                <a:latin typeface="Comic Sans MS"/>
                <a:ea typeface="Comic Sans MS"/>
                <a:cs typeface="Comic Sans MS"/>
                <a:sym typeface="Comic Sans MS"/>
              </a:rPr>
              <a:t>Object method property review</a:t>
            </a:r>
            <a:endParaRPr b="1" sz="1800">
              <a:solidFill>
                <a:srgbClr val="A3ABAE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224" name="Google Shape;224;p19"/>
          <p:cNvPicPr preferRelativeResize="0"/>
          <p:nvPr/>
        </p:nvPicPr>
        <p:blipFill rotWithShape="1">
          <a:blip r:embed="rId3">
            <a:alphaModFix/>
          </a:blip>
          <a:srcRect b="11944" l="60820" r="0" t="60227"/>
          <a:stretch/>
        </p:blipFill>
        <p:spPr>
          <a:xfrm>
            <a:off x="3151298" y="4841744"/>
            <a:ext cx="2379884" cy="1051985"/>
          </a:xfrm>
          <a:prstGeom prst="rect">
            <a:avLst/>
          </a:prstGeom>
          <a:noFill/>
          <a:ln cap="flat" cmpd="sng" w="76200">
            <a:solidFill>
              <a:srgbClr val="F0F4F5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25" name="Google Shape;225;p1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0" y="6269248"/>
            <a:ext cx="2730499" cy="5887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0"/>
          <p:cNvSpPr/>
          <p:nvPr/>
        </p:nvSpPr>
        <p:spPr>
          <a:xfrm>
            <a:off x="1003300" y="327282"/>
            <a:ext cx="10185300" cy="609600"/>
          </a:xfrm>
          <a:prstGeom prst="rect">
            <a:avLst/>
          </a:prstGeom>
          <a:solidFill>
            <a:srgbClr val="FFD159"/>
          </a:solidFill>
          <a:ln cap="flat" cmpd="sng" w="57150">
            <a:solidFill>
              <a:srgbClr val="F0F4F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8C51FF"/>
                </a:solidFill>
                <a:latin typeface="Comic Sans MS"/>
                <a:ea typeface="Comic Sans MS"/>
                <a:cs typeface="Comic Sans MS"/>
                <a:sym typeface="Comic Sans MS"/>
              </a:rPr>
              <a:t>2 ways to </a:t>
            </a:r>
            <a:r>
              <a:rPr b="1" lang="en-US" sz="1800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delete/ remove </a:t>
            </a:r>
            <a:r>
              <a:rPr b="1" lang="en-US" sz="1800">
                <a:solidFill>
                  <a:srgbClr val="8C51FF"/>
                </a:solidFill>
                <a:latin typeface="Comic Sans MS"/>
                <a:ea typeface="Comic Sans MS"/>
                <a:cs typeface="Comic Sans MS"/>
                <a:sym typeface="Comic Sans MS"/>
              </a:rPr>
              <a:t>object property</a:t>
            </a:r>
            <a:endParaRPr b="1" sz="1800">
              <a:solidFill>
                <a:srgbClr val="8C51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231" name="Google Shape;231;p20"/>
          <p:cNvPicPr preferRelativeResize="0"/>
          <p:nvPr/>
        </p:nvPicPr>
        <p:blipFill rotWithShape="1">
          <a:blip r:embed="rId3">
            <a:alphaModFix/>
          </a:blip>
          <a:srcRect b="32355" l="28716" r="28904" t="40839"/>
          <a:stretch/>
        </p:blipFill>
        <p:spPr>
          <a:xfrm>
            <a:off x="6704012" y="1490791"/>
            <a:ext cx="2857500" cy="100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20"/>
          <p:cNvPicPr preferRelativeResize="0"/>
          <p:nvPr/>
        </p:nvPicPr>
        <p:blipFill rotWithShape="1">
          <a:blip r:embed="rId3">
            <a:alphaModFix/>
          </a:blip>
          <a:srcRect b="5890" l="18458" r="18069" t="66626"/>
          <a:stretch/>
        </p:blipFill>
        <p:spPr>
          <a:xfrm>
            <a:off x="7421562" y="2743200"/>
            <a:ext cx="4279900" cy="102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63600" y="1460500"/>
            <a:ext cx="4810125" cy="4067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6269248"/>
            <a:ext cx="2730499" cy="5887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Google Shape;239;p21"/>
          <p:cNvPicPr preferRelativeResize="0"/>
          <p:nvPr/>
        </p:nvPicPr>
        <p:blipFill rotWithShape="1">
          <a:blip r:embed="rId3">
            <a:alphaModFix/>
          </a:blip>
          <a:srcRect b="17552" l="6018" r="71318" t="71967"/>
          <a:stretch/>
        </p:blipFill>
        <p:spPr>
          <a:xfrm>
            <a:off x="7093876" y="4539205"/>
            <a:ext cx="1701956" cy="584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8729" y="99287"/>
            <a:ext cx="6276773" cy="177378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21"/>
          <p:cNvPicPr preferRelativeResize="0"/>
          <p:nvPr/>
        </p:nvPicPr>
        <p:blipFill rotWithShape="1">
          <a:blip r:embed="rId3">
            <a:alphaModFix/>
          </a:blip>
          <a:srcRect b="16324" l="30827" r="49236" t="72596"/>
          <a:stretch/>
        </p:blipFill>
        <p:spPr>
          <a:xfrm>
            <a:off x="7093876" y="5121425"/>
            <a:ext cx="1701956" cy="5431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21"/>
          <p:cNvPicPr preferRelativeResize="0"/>
          <p:nvPr/>
        </p:nvPicPr>
        <p:blipFill rotWithShape="1">
          <a:blip r:embed="rId3">
            <a:alphaModFix/>
          </a:blip>
          <a:srcRect b="38793" l="52556" r="27505" t="50912"/>
          <a:stretch/>
        </p:blipFill>
        <p:spPr>
          <a:xfrm>
            <a:off x="5277211" y="5702639"/>
            <a:ext cx="1701956" cy="5480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21"/>
          <p:cNvPicPr preferRelativeResize="0"/>
          <p:nvPr/>
        </p:nvPicPr>
        <p:blipFill rotWithShape="1">
          <a:blip r:embed="rId5">
            <a:alphaModFix/>
          </a:blip>
          <a:srcRect b="64516" l="2020" r="50883" t="17313"/>
          <a:stretch/>
        </p:blipFill>
        <p:spPr>
          <a:xfrm>
            <a:off x="1636184" y="1908949"/>
            <a:ext cx="3606800" cy="782777"/>
          </a:xfrm>
          <a:prstGeom prst="rect">
            <a:avLst/>
          </a:prstGeom>
          <a:noFill/>
          <a:ln cap="flat" cmpd="sng" w="57150">
            <a:solidFill>
              <a:srgbClr val="70DAB8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44" name="Google Shape;244;p21"/>
          <p:cNvPicPr preferRelativeResize="0"/>
          <p:nvPr/>
        </p:nvPicPr>
        <p:blipFill rotWithShape="1">
          <a:blip r:embed="rId5">
            <a:alphaModFix/>
          </a:blip>
          <a:srcRect b="63287" l="50883" r="2399" t="17313"/>
          <a:stretch/>
        </p:blipFill>
        <p:spPr>
          <a:xfrm>
            <a:off x="6666590" y="3070592"/>
            <a:ext cx="3606801" cy="835738"/>
          </a:xfrm>
          <a:prstGeom prst="rect">
            <a:avLst/>
          </a:prstGeom>
          <a:noFill/>
          <a:ln cap="flat" cmpd="sng" w="57150">
            <a:solidFill>
              <a:srgbClr val="70DAB8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45" name="Google Shape;245;p21"/>
          <p:cNvPicPr preferRelativeResize="0"/>
          <p:nvPr/>
        </p:nvPicPr>
        <p:blipFill rotWithShape="1">
          <a:blip r:embed="rId3">
            <a:alphaModFix/>
          </a:blip>
          <a:srcRect b="27824" l="6018" r="71318" t="61923"/>
          <a:stretch/>
        </p:blipFill>
        <p:spPr>
          <a:xfrm>
            <a:off x="3460546" y="4539205"/>
            <a:ext cx="1701956" cy="571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21"/>
          <p:cNvPicPr preferRelativeResize="0"/>
          <p:nvPr/>
        </p:nvPicPr>
        <p:blipFill rotWithShape="1">
          <a:blip r:embed="rId3">
            <a:alphaModFix/>
          </a:blip>
          <a:srcRect b="50204" l="30827" r="49236" t="39771"/>
          <a:stretch/>
        </p:blipFill>
        <p:spPr>
          <a:xfrm>
            <a:off x="1579491" y="5145807"/>
            <a:ext cx="1766345" cy="558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21"/>
          <p:cNvPicPr preferRelativeResize="0"/>
          <p:nvPr/>
        </p:nvPicPr>
        <p:blipFill rotWithShape="1">
          <a:blip r:embed="rId3">
            <a:alphaModFix/>
          </a:blip>
          <a:srcRect b="50013" l="52556" r="27505" t="39834"/>
          <a:stretch/>
        </p:blipFill>
        <p:spPr>
          <a:xfrm>
            <a:off x="1579491" y="5704606"/>
            <a:ext cx="1766345" cy="5421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21"/>
          <p:cNvPicPr preferRelativeResize="0"/>
          <p:nvPr/>
        </p:nvPicPr>
        <p:blipFill rotWithShape="1">
          <a:blip r:embed="rId3">
            <a:alphaModFix/>
          </a:blip>
          <a:srcRect b="38968" l="6018" r="71318" t="50980"/>
          <a:stretch/>
        </p:blipFill>
        <p:spPr>
          <a:xfrm>
            <a:off x="5277211" y="4539205"/>
            <a:ext cx="1701956" cy="571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21"/>
          <p:cNvPicPr preferRelativeResize="0"/>
          <p:nvPr/>
        </p:nvPicPr>
        <p:blipFill rotWithShape="1">
          <a:blip r:embed="rId3">
            <a:alphaModFix/>
          </a:blip>
          <a:srcRect b="37160" l="30827" r="49236" t="50640"/>
          <a:stretch/>
        </p:blipFill>
        <p:spPr>
          <a:xfrm>
            <a:off x="5277211" y="5103841"/>
            <a:ext cx="1701956" cy="6318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21"/>
          <p:cNvPicPr preferRelativeResize="0"/>
          <p:nvPr/>
        </p:nvPicPr>
        <p:blipFill rotWithShape="1">
          <a:blip r:embed="rId3">
            <a:alphaModFix/>
          </a:blip>
          <a:srcRect b="27107" l="30827" r="49236" t="61589"/>
          <a:stretch/>
        </p:blipFill>
        <p:spPr>
          <a:xfrm>
            <a:off x="3460546" y="5103841"/>
            <a:ext cx="1701956" cy="6007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21"/>
          <p:cNvPicPr preferRelativeResize="0"/>
          <p:nvPr/>
        </p:nvPicPr>
        <p:blipFill rotWithShape="1">
          <a:blip r:embed="rId3">
            <a:alphaModFix/>
          </a:blip>
          <a:srcRect b="27908" l="52556" r="27505" t="61167"/>
          <a:stretch/>
        </p:blipFill>
        <p:spPr>
          <a:xfrm>
            <a:off x="3460546" y="5666216"/>
            <a:ext cx="1701956" cy="603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21"/>
          <p:cNvPicPr preferRelativeResize="0"/>
          <p:nvPr/>
        </p:nvPicPr>
        <p:blipFill rotWithShape="1">
          <a:blip r:embed="rId3">
            <a:alphaModFix/>
          </a:blip>
          <a:srcRect b="17371" l="52556" r="27505" t="71483"/>
          <a:stretch/>
        </p:blipFill>
        <p:spPr>
          <a:xfrm>
            <a:off x="7093876" y="5602715"/>
            <a:ext cx="1701956" cy="6440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21"/>
          <p:cNvPicPr preferRelativeResize="0"/>
          <p:nvPr/>
        </p:nvPicPr>
        <p:blipFill rotWithShape="1">
          <a:blip r:embed="rId3">
            <a:alphaModFix/>
          </a:blip>
          <a:srcRect b="5927" l="6018" r="71318" t="82443"/>
          <a:stretch/>
        </p:blipFill>
        <p:spPr>
          <a:xfrm>
            <a:off x="8910541" y="4539206"/>
            <a:ext cx="1701956" cy="606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21"/>
          <p:cNvPicPr preferRelativeResize="0"/>
          <p:nvPr/>
        </p:nvPicPr>
        <p:blipFill rotWithShape="1">
          <a:blip r:embed="rId3">
            <a:alphaModFix/>
          </a:blip>
          <a:srcRect b="5611" l="30827" r="49236" t="82990"/>
          <a:stretch/>
        </p:blipFill>
        <p:spPr>
          <a:xfrm>
            <a:off x="8910541" y="5131079"/>
            <a:ext cx="1701956" cy="604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21"/>
          <p:cNvPicPr preferRelativeResize="0"/>
          <p:nvPr/>
        </p:nvPicPr>
        <p:blipFill rotWithShape="1">
          <a:blip r:embed="rId3">
            <a:alphaModFix/>
          </a:blip>
          <a:srcRect b="5158" l="52556" r="27505" t="81928"/>
          <a:stretch/>
        </p:blipFill>
        <p:spPr>
          <a:xfrm>
            <a:off x="8910541" y="5602715"/>
            <a:ext cx="1701956" cy="6440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21"/>
          <p:cNvPicPr preferRelativeResize="0"/>
          <p:nvPr/>
        </p:nvPicPr>
        <p:blipFill rotWithShape="1">
          <a:blip r:embed="rId5">
            <a:alphaModFix/>
          </a:blip>
          <a:srcRect b="43860" l="2020" r="50883" t="45821"/>
          <a:stretch/>
        </p:blipFill>
        <p:spPr>
          <a:xfrm>
            <a:off x="2294193" y="2592010"/>
            <a:ext cx="3606800" cy="444500"/>
          </a:xfrm>
          <a:prstGeom prst="rect">
            <a:avLst/>
          </a:prstGeom>
          <a:noFill/>
          <a:ln cap="flat" cmpd="sng" w="57150">
            <a:solidFill>
              <a:srgbClr val="E0232D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57" name="Google Shape;257;p21"/>
          <p:cNvPicPr preferRelativeResize="0"/>
          <p:nvPr/>
        </p:nvPicPr>
        <p:blipFill rotWithShape="1">
          <a:blip r:embed="rId5">
            <a:alphaModFix/>
          </a:blip>
          <a:srcRect b="53095" l="2020" r="50883" t="35567"/>
          <a:stretch/>
        </p:blipFill>
        <p:spPr>
          <a:xfrm>
            <a:off x="1172149" y="3128553"/>
            <a:ext cx="3606800" cy="488400"/>
          </a:xfrm>
          <a:prstGeom prst="rect">
            <a:avLst/>
          </a:prstGeom>
          <a:noFill/>
          <a:ln cap="flat" cmpd="sng" w="57150">
            <a:solidFill>
              <a:srgbClr val="70DAB8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58" name="Google Shape;258;p21"/>
          <p:cNvPicPr preferRelativeResize="0"/>
          <p:nvPr/>
        </p:nvPicPr>
        <p:blipFill rotWithShape="1">
          <a:blip r:embed="rId5">
            <a:alphaModFix/>
          </a:blip>
          <a:srcRect b="34875" l="2020" r="50883" t="55082"/>
          <a:stretch/>
        </p:blipFill>
        <p:spPr>
          <a:xfrm>
            <a:off x="1843715" y="3730886"/>
            <a:ext cx="3606800" cy="432634"/>
          </a:xfrm>
          <a:prstGeom prst="rect">
            <a:avLst/>
          </a:prstGeom>
          <a:noFill/>
          <a:ln cap="flat" cmpd="sng" w="57150">
            <a:solidFill>
              <a:srgbClr val="E0232D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59" name="Google Shape;259;p21"/>
          <p:cNvPicPr preferRelativeResize="0"/>
          <p:nvPr/>
        </p:nvPicPr>
        <p:blipFill rotWithShape="1">
          <a:blip r:embed="rId5">
            <a:alphaModFix/>
          </a:blip>
          <a:srcRect b="53596" l="50883" r="2399" t="36085"/>
          <a:stretch/>
        </p:blipFill>
        <p:spPr>
          <a:xfrm>
            <a:off x="6785502" y="3102498"/>
            <a:ext cx="3606800" cy="444500"/>
          </a:xfrm>
          <a:prstGeom prst="rect">
            <a:avLst/>
          </a:prstGeom>
          <a:noFill/>
          <a:ln cap="flat" cmpd="sng" w="57150">
            <a:solidFill>
              <a:srgbClr val="70DAB8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60" name="Google Shape;260;p21"/>
          <p:cNvPicPr preferRelativeResize="0"/>
          <p:nvPr/>
        </p:nvPicPr>
        <p:blipFill rotWithShape="1">
          <a:blip r:embed="rId5">
            <a:alphaModFix/>
          </a:blip>
          <a:srcRect b="44454" l="50883" r="2399" t="45868"/>
          <a:stretch/>
        </p:blipFill>
        <p:spPr>
          <a:xfrm>
            <a:off x="8045343" y="2592868"/>
            <a:ext cx="3606800" cy="416891"/>
          </a:xfrm>
          <a:prstGeom prst="rect">
            <a:avLst/>
          </a:prstGeom>
          <a:noFill/>
          <a:ln cap="flat" cmpd="sng" w="57150">
            <a:solidFill>
              <a:srgbClr val="E0232D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61" name="Google Shape;261;p21"/>
          <p:cNvPicPr preferRelativeResize="0"/>
          <p:nvPr/>
        </p:nvPicPr>
        <p:blipFill rotWithShape="1">
          <a:blip r:embed="rId5">
            <a:alphaModFix/>
          </a:blip>
          <a:srcRect b="34875" l="50883" r="2399" t="54934"/>
          <a:stretch/>
        </p:blipFill>
        <p:spPr>
          <a:xfrm>
            <a:off x="7222185" y="3657351"/>
            <a:ext cx="3606800" cy="438995"/>
          </a:xfrm>
          <a:prstGeom prst="rect">
            <a:avLst/>
          </a:prstGeom>
          <a:noFill/>
          <a:ln cap="flat" cmpd="sng" w="57150">
            <a:solidFill>
              <a:srgbClr val="E0232D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62" name="Google Shape;262;p2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0" y="6269248"/>
            <a:ext cx="2730499" cy="5887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